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64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6" y="7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39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98799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388635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81575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94747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835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023381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2733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0222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0097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2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3890CB-E2C5-4661-BA16-FD8CFD1E55BF}" type="datetimeFigureOut">
              <a:rPr lang="es-ES" smtClean="0"/>
              <a:t>20/10/2014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3AD956-A7D5-4E0D-8A80-A39DB3C2982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41648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97570" y="3677141"/>
            <a:ext cx="1821485" cy="159928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  <p:pic>
        <p:nvPicPr>
          <p:cNvPr id="5" name="Imagen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4348" y="2043413"/>
            <a:ext cx="3086337" cy="2022704"/>
          </a:xfrm>
          <a:prstGeom prst="wedgeEllipseCallout">
            <a:avLst/>
          </a:prstGeom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08604" y="3864187"/>
            <a:ext cx="1933575" cy="1778000"/>
          </a:xfrm>
          <a:prstGeom prst="heart">
            <a:avLst/>
          </a:prstGeom>
          <a:ln w="57150">
            <a:solidFill>
              <a:srgbClr val="C00000"/>
            </a:solidFill>
          </a:ln>
          <a:effectLst>
            <a:reflection blurRad="6350" stA="52000" endA="300" endPos="35000" dir="5400000" sy="-100000" algn="bl" rotWithShape="0"/>
          </a:effectLst>
        </p:spPr>
      </p:pic>
      <p:pic>
        <p:nvPicPr>
          <p:cNvPr id="7" name="Imagen 6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84" b="12141"/>
          <a:stretch/>
        </p:blipFill>
        <p:spPr>
          <a:xfrm>
            <a:off x="496692" y="690101"/>
            <a:ext cx="3189667" cy="1621536"/>
          </a:xfrm>
          <a:prstGeom prst="roundRect">
            <a:avLst>
              <a:gd name="adj" fmla="val 11111"/>
            </a:avLst>
          </a:prstGeom>
          <a:ln w="190500" cap="rnd">
            <a:solidFill>
              <a:srgbClr val="C8C6BD"/>
            </a:solidFill>
            <a:prstDash val="solid"/>
          </a:ln>
          <a:effectLst>
            <a:outerShdw blurRad="101600" dist="50800" dir="7200000" algn="tl" rotWithShape="0">
              <a:srgbClr val="000000">
                <a:alpha val="45000"/>
              </a:srgbClr>
            </a:outerShdw>
          </a:effectLst>
          <a:scene3d>
            <a:camera prst="perspectiveFront" fov="5400000"/>
            <a:lightRig rig="threePt" dir="t">
              <a:rot lat="0" lon="0" rev="19200000"/>
            </a:lightRig>
          </a:scene3d>
          <a:sp3d extrusionH="25400">
            <a:bevelT w="304800" h="152400" prst="hardEdge"/>
            <a:extrusionClr>
              <a:srgbClr val="FFFFFF"/>
            </a:extrusionClr>
          </a:sp3d>
        </p:spPr>
      </p:pic>
    </p:spTree>
    <p:extLst>
      <p:ext uri="{BB962C8B-B14F-4D97-AF65-F5344CB8AC3E}">
        <p14:creationId xmlns:p14="http://schemas.microsoft.com/office/powerpoint/2010/main" val="3022419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Marco</dc:creator>
  <cp:lastModifiedBy>Marco</cp:lastModifiedBy>
  <cp:revision>2</cp:revision>
  <dcterms:created xsi:type="dcterms:W3CDTF">2014-10-20T16:58:02Z</dcterms:created>
  <dcterms:modified xsi:type="dcterms:W3CDTF">2014-10-20T17:02:28Z</dcterms:modified>
</cp:coreProperties>
</file>